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jpg" ContentType="image/jpeg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458" r:id="rId2"/>
    <p:sldId id="459" r:id="rId3"/>
    <p:sldId id="469" r:id="rId4"/>
    <p:sldId id="488" r:id="rId5"/>
    <p:sldId id="479" r:id="rId6"/>
    <p:sldId id="480" r:id="rId7"/>
    <p:sldId id="481" r:id="rId8"/>
    <p:sldId id="482" r:id="rId9"/>
    <p:sldId id="489" r:id="rId10"/>
    <p:sldId id="484" r:id="rId11"/>
    <p:sldId id="485" r:id="rId12"/>
    <p:sldId id="487" r:id="rId13"/>
    <p:sldId id="486" r:id="rId14"/>
    <p:sldId id="465" r:id="rId15"/>
    <p:sldId id="490" r:id="rId16"/>
    <p:sldId id="493" r:id="rId17"/>
    <p:sldId id="494" r:id="rId18"/>
    <p:sldId id="495" r:id="rId19"/>
    <p:sldId id="498" r:id="rId20"/>
    <p:sldId id="496" r:id="rId21"/>
    <p:sldId id="501" r:id="rId22"/>
    <p:sldId id="502" r:id="rId23"/>
    <p:sldId id="503" r:id="rId24"/>
    <p:sldId id="504" r:id="rId25"/>
    <p:sldId id="505" r:id="rId26"/>
    <p:sldId id="402" r:id="rId27"/>
    <p:sldId id="440" r:id="rId28"/>
    <p:sldId id="497" r:id="rId29"/>
    <p:sldId id="467" r:id="rId30"/>
    <p:sldId id="31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82"/>
    <p:restoredTop sz="81354"/>
  </p:normalViewPr>
  <p:slideViewPr>
    <p:cSldViewPr snapToGrid="0" snapToObjects="1">
      <p:cViewPr varScale="1">
        <p:scale>
          <a:sx n="101" d="100"/>
          <a:sy n="101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5/25/16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08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mention this because, in today’s world,</a:t>
            </a:r>
            <a:r>
              <a:rPr lang="en-US" baseline="0" dirty="0" smtClean="0"/>
              <a:t> where 10 JavaScript frameworks have been created since I started this presentation, that it’s important to pick an innovative and stable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9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Npm</a:t>
            </a:r>
            <a:r>
              <a:rPr lang="en-US" dirty="0" smtClean="0"/>
              <a:t>, </a:t>
            </a:r>
            <a:r>
              <a:rPr lang="en-US" dirty="0" err="1" smtClean="0"/>
              <a:t>CocoaPods</a:t>
            </a:r>
            <a:r>
              <a:rPr lang="en-US" dirty="0" smtClean="0"/>
              <a:t>, Android</a:t>
            </a:r>
            <a:r>
              <a:rPr lang="en-US" baseline="0" dirty="0" smtClean="0"/>
              <a:t> Arsenal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7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Npm</a:t>
            </a:r>
            <a:r>
              <a:rPr lang="en-US" dirty="0" smtClean="0"/>
              <a:t>, </a:t>
            </a:r>
            <a:r>
              <a:rPr lang="en-US" dirty="0" err="1" smtClean="0"/>
              <a:t>CocoaPods</a:t>
            </a:r>
            <a:r>
              <a:rPr lang="en-US" dirty="0" smtClean="0"/>
              <a:t>, Android</a:t>
            </a:r>
            <a:r>
              <a:rPr lang="en-US" baseline="0" dirty="0" smtClean="0"/>
              <a:t> Arsenal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62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384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5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226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0000" y="266063"/>
            <a:ext cx="8922805" cy="164148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1067" b="0" cap="all" spc="133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3735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 smtClean="0"/>
              <a:t>Click to edit </a:t>
            </a:r>
            <a:r>
              <a:rPr lang="en-US" smtClean="0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code description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make</a:t>
            </a:r>
          </a:p>
          <a:p>
            <a:pPr lvl="0"/>
            <a:r>
              <a:rPr lang="en-US" dirty="0" smtClean="0"/>
              <a:t>big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  <p:sldLayoutId id="2147483671" r:id="rId11"/>
    <p:sldLayoutId id="214748367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ocs.nativescript.org/tutorial/chapter-1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hyperlink" Target="http://bit.ly/how-nativescript-works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43.emf"/><Relationship Id="rId6" Type="http://schemas.openxmlformats.org/officeDocument/2006/relationships/image" Target="../media/image34.jpg"/><Relationship Id="rId7" Type="http://schemas.openxmlformats.org/officeDocument/2006/relationships/image" Target="../media/image4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Relationship Id="rId3" Type="http://schemas.openxmlformats.org/officeDocument/2006/relationships/image" Target="../media/image4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nativescript.org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432021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err="1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r>
              <a:rPr lang="en-US" sz="6600" b="1" dirty="0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 &amp; Angular 2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4303875"/>
            <a:ext cx="10839448" cy="44652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 know Angular. Now you know mobile.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7080" y="5679640"/>
            <a:ext cx="2931593" cy="1178360"/>
          </a:xfrm>
          <a:prstGeom prst="rect">
            <a:avLst/>
          </a:prstGeom>
        </p:spPr>
      </p:pic>
      <p:sp>
        <p:nvSpPr>
          <p:cNvPr id="7" name="Subtitle 4"/>
          <p:cNvSpPr txBox="1">
            <a:spLocks/>
          </p:cNvSpPr>
          <p:nvPr/>
        </p:nvSpPr>
        <p:spPr>
          <a:xfrm>
            <a:off x="3662082" y="378482"/>
            <a:ext cx="4997824" cy="2124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tabLst>
                <a:tab pos="301752" algn="l"/>
              </a:tabLst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 your installation at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docs.nativescript.org/</a:t>
            </a:r>
          </a:p>
          <a:p>
            <a:r>
              <a:rPr lang="en-US" dirty="0" smtClean="0">
                <a:hlinkClick r:id="rId4"/>
              </a:rPr>
              <a:t>tutorial/chapter-1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126" y="139786"/>
            <a:ext cx="20955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{N} difference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out for yourself.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atin typeface="Avenir Roman" charset="0"/>
                <a:ea typeface="Avenir Roman" charset="0"/>
                <a:cs typeface="Avenir Roman" charset="0"/>
              </a:rPr>
              <a:t>Maximum code and skill reusability</a:t>
            </a:r>
            <a:endParaRPr lang="en-US" sz="36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5336" y="5704575"/>
            <a:ext cx="3150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Video credit: Nathan Walker, {N} community member</a:t>
            </a:r>
            <a:endParaRPr lang="en-US" sz="1000"/>
          </a:p>
        </p:txBody>
      </p:sp>
      <p:pic>
        <p:nvPicPr>
          <p:cNvPr id="3" name="AngularCodeReuse-NathanWal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5336" y="1108038"/>
            <a:ext cx="6875157" cy="37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1443" y="1350456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First-class Angular and </a:t>
            </a:r>
            <a:r>
              <a:rPr lang="en-US" sz="3200" dirty="0" err="1" smtClean="0"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 support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50" y="2588612"/>
            <a:ext cx="2397163" cy="26466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75" y="2920016"/>
            <a:ext cx="1983889" cy="19838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49877" y="3250241"/>
            <a:ext cx="8675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Avenir Roman" charset="0"/>
                <a:ea typeface="Avenir Roman" charset="0"/>
                <a:cs typeface="Avenir Roman" charset="0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1064" y="3250241"/>
            <a:ext cx="8675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atin typeface="Avenir Roman" charset="0"/>
                <a:ea typeface="Avenir Roman" charset="0"/>
                <a:cs typeface="Avenir Roman" charset="0"/>
              </a:rPr>
              <a:t>=</a:t>
            </a:r>
            <a:endParaRPr lang="en-US" sz="80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62" y="2732280"/>
            <a:ext cx="2359361" cy="23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" y="508220"/>
            <a:ext cx="3271664" cy="5608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62" y="220131"/>
            <a:ext cx="5816279" cy="5816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3194" y="256837"/>
            <a:ext cx="148014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0735" y="220131"/>
            <a:ext cx="75373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iOS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2770" y="1722827"/>
            <a:ext cx="92390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12" y="2368738"/>
            <a:ext cx="7435425" cy="43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71" y="2663687"/>
            <a:ext cx="4980256" cy="3372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88" y="144607"/>
            <a:ext cx="1041421" cy="11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Roman" charset="0"/>
                <a:ea typeface="Avenir Roman" charset="0"/>
                <a:cs typeface="Avenir Roman" charset="0"/>
              </a:rPr>
              <a:t>100% access to Android and iOS APIs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4</a:t>
            </a:r>
            <a:endParaRPr lang="en-US" sz="54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7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9070" y="551778"/>
            <a:ext cx="65151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0032" y="3191651"/>
            <a:ext cx="2991244" cy="5317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5555848" y="2627453"/>
            <a:ext cx="2731625" cy="2870522"/>
          </a:xfrm>
          <a:prstGeom prst="straightConnector1">
            <a:avLst/>
          </a:prstGeom>
          <a:ln w="260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3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93364" y="2294990"/>
            <a:ext cx="5599038" cy="70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Runs on V8 JavaScript VM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79608" y="5393852"/>
            <a:ext cx="8451224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Runs on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JavaScriptCore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VM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3182410"/>
            <a:ext cx="6515100" cy="22098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693528"/>
            <a:ext cx="8547100" cy="16256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87" y="3652201"/>
            <a:ext cx="1574779" cy="1064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90" y="919084"/>
            <a:ext cx="1737972" cy="11744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93364" y="6284712"/>
            <a:ext cx="9301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More details at </a:t>
            </a:r>
            <a:r>
              <a:rPr lang="en-US" sz="2400" dirty="0">
                <a:hlinkClick r:id="rId6"/>
              </a:rPr>
              <a:t>http://bit.ly/how-nativescript-works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49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98" y="587605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Example: NativeScript file module</a:t>
            </a:r>
            <a:endParaRPr lang="en-US" sz="4000" dirty="0"/>
          </a:p>
        </p:txBody>
      </p:sp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4685166"/>
            <a:ext cx="9876666" cy="1152078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3274517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78086" y="22163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61593" y="21432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21" y="4718053"/>
            <a:ext cx="1233725" cy="8337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06" y="3030281"/>
            <a:ext cx="1407183" cy="950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1" y="13452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same approach works for the UI</a:t>
            </a:r>
            <a:endParaRPr lang="en-US" sz="40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30014" y="2261912"/>
            <a:ext cx="53750" cy="29544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65512" y="2268212"/>
            <a:ext cx="152509" cy="29481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676" y="2678665"/>
            <a:ext cx="3429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venir Roman" charset="0"/>
                <a:ea typeface="Avenir Roman" charset="0"/>
                <a:cs typeface="Avenir Roman" charset="0"/>
              </a:rPr>
              <a:t>Jen </a:t>
            </a:r>
            <a:r>
              <a:rPr lang="en-US" sz="4800" b="1" dirty="0" err="1" smtClean="0">
                <a:latin typeface="Avenir Roman" charset="0"/>
                <a:ea typeface="Avenir Roman" charset="0"/>
                <a:cs typeface="Avenir Roman" charset="0"/>
              </a:rPr>
              <a:t>Looper</a:t>
            </a:r>
            <a:endParaRPr lang="en-US" sz="4800" b="1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6560" y="3402092"/>
            <a:ext cx="22733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jenlooper</a:t>
            </a:r>
            <a:endParaRPr lang="en-US" sz="3200" dirty="0" smtClean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endParaRPr lang="en-US" sz="2800" dirty="0" smtClean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5775" y="2694206"/>
            <a:ext cx="3067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venir Roman" charset="0"/>
                <a:ea typeface="Avenir Roman" charset="0"/>
                <a:cs typeface="Avenir Roman" charset="0"/>
              </a:rPr>
              <a:t>TJ </a:t>
            </a:r>
            <a:r>
              <a:rPr lang="en-US" sz="4800" b="1" dirty="0" err="1" smtClean="0">
                <a:latin typeface="Avenir Roman" charset="0"/>
                <a:ea typeface="Avenir Roman" charset="0"/>
                <a:cs typeface="Avenir Roman" charset="0"/>
              </a:rPr>
              <a:t>VanToll</a:t>
            </a:r>
            <a:endParaRPr lang="en-US" sz="4800" b="1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0926" y="3402092"/>
            <a:ext cx="197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endParaRPr lang="en-US" sz="3200" dirty="0" smtClean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82" y="5141182"/>
            <a:ext cx="2813504" cy="11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Modules—There are a 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38" y="1181172"/>
            <a:ext cx="875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92476" y="2757706"/>
            <a:ext cx="3829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venir Roman" charset="0"/>
                <a:ea typeface="Avenir Roman" charset="0"/>
                <a:cs typeface="Avenir Roman" charset="0"/>
              </a:rPr>
              <a:t>Carlos Rubio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60126" y="3465592"/>
            <a:ext cx="2494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crubio_zgz</a:t>
            </a:r>
            <a:endParaRPr lang="en-US" sz="3200" dirty="0" smtClean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98" y="4296589"/>
            <a:ext cx="3653449" cy="6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2671" y="579556"/>
            <a:ext cx="8922805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buFont typeface="+mj-lt"/>
            </a:pPr>
            <a:r>
              <a:rPr lang="en-GB" dirty="0" smtClean="0">
                <a:solidFill>
                  <a:schemeClr val="bg1"/>
                </a:solidFill>
                <a:ea typeface="MS PGothic" panose="020B0600070205080204" pitchFamily="34" charset="-128"/>
              </a:rPr>
              <a:t>Our vision</a:t>
            </a:r>
            <a:endParaRPr lang="en-GB" dirty="0">
              <a:solidFill>
                <a:schemeClr val="bg1"/>
              </a:solidFill>
              <a:ea typeface="MS PGothic" panose="020B060007020508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7" y="164856"/>
            <a:ext cx="10531878" cy="6544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26621" y="916678"/>
            <a:ext cx="15065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lvl1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Flexible Teams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26621" y="1694066"/>
            <a:ext cx="131698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>
              <a:defRPr lang="de-DE"/>
            </a:defPPr>
            <a:lvl1pPr marR="0" indent="0" defTabSz="9144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GB" sz="1800" b="0" dirty="0">
                <a:latin typeface="Apple Braille" charset="0"/>
                <a:ea typeface="Apple Braille" charset="0"/>
                <a:cs typeface="Apple Braille" charset="0"/>
              </a:rPr>
              <a:t>Code  Reuse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26621" y="2471454"/>
            <a:ext cx="131698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>
              <a:defRPr lang="de-DE"/>
            </a:defPPr>
            <a:lvl1pPr marR="0" indent="0" defTabSz="9144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GB" sz="1800" b="0" dirty="0">
                <a:latin typeface="Apple Braille" charset="0"/>
                <a:ea typeface="Apple Braille" charset="0"/>
                <a:cs typeface="Apple Braille" charset="0"/>
                <a:sym typeface="Helvetica Neue"/>
              </a:rPr>
              <a:t>Reduce </a:t>
            </a:r>
          </a:p>
          <a:p>
            <a:r>
              <a:rPr lang="en-GB" sz="1800" b="0" dirty="0">
                <a:latin typeface="Apple Braille" charset="0"/>
                <a:ea typeface="Apple Braille" charset="0"/>
                <a:cs typeface="Apple Braille" charset="0"/>
                <a:sym typeface="Helvetica Neue"/>
              </a:rPr>
              <a:t>development </a:t>
            </a:r>
          </a:p>
          <a:p>
            <a:r>
              <a:rPr lang="en-GB" sz="1800" b="0" dirty="0">
                <a:latin typeface="Apple Braille" charset="0"/>
                <a:ea typeface="Apple Braille" charset="0"/>
                <a:cs typeface="Apple Braille" charset="0"/>
                <a:sym typeface="Helvetica Neue"/>
              </a:rPr>
              <a:t>cycles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26621" y="4672560"/>
            <a:ext cx="1506566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>
              <a:defRPr lang="de-DE"/>
            </a:defPPr>
            <a:lvl1pPr marR="0" indent="0" defTabSz="9144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GB" sz="1800" b="0" dirty="0">
                <a:latin typeface="Apple Braille" charset="0"/>
                <a:ea typeface="Apple Braille" charset="0"/>
                <a:cs typeface="Apple Braille" charset="0"/>
              </a:rPr>
              <a:t>Easier to add </a:t>
            </a:r>
          </a:p>
          <a:p>
            <a:r>
              <a:rPr lang="en-GB" sz="1800" b="0" dirty="0">
                <a:latin typeface="Apple Braille" charset="0"/>
                <a:ea typeface="Apple Braille" charset="0"/>
                <a:cs typeface="Apple Braille" charset="0"/>
              </a:rPr>
              <a:t>new channels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26622" y="3679729"/>
            <a:ext cx="131698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>
              <a:defRPr lang="de-DE"/>
            </a:defPPr>
            <a:lvl1pPr marR="0" indent="0" defTabSz="9144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GB" sz="1800" b="0" dirty="0">
                <a:latin typeface="Apple Braille" charset="0"/>
                <a:ea typeface="Apple Braille" charset="0"/>
                <a:cs typeface="Apple Braille" charset="0"/>
              </a:rPr>
              <a:t>Simplify </a:t>
            </a:r>
          </a:p>
          <a:p>
            <a:r>
              <a:rPr lang="en-GB" sz="1800" b="0" dirty="0">
                <a:latin typeface="Apple Braille" charset="0"/>
                <a:ea typeface="Apple Braille" charset="0"/>
                <a:cs typeface="Apple Braille" charset="0"/>
              </a:rPr>
              <a:t>Maintenance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26622" y="5665391"/>
            <a:ext cx="131698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>
              <a:defRPr lang="de-DE"/>
            </a:defPPr>
            <a:lvl1pPr marR="0" indent="0" defTabSz="9144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GB" sz="1800" b="0" dirty="0">
                <a:latin typeface="Apple Braille" charset="0"/>
                <a:ea typeface="Apple Braille" charset="0"/>
                <a:cs typeface="Apple Braille" charset="0"/>
              </a:rPr>
              <a:t>Unified User </a:t>
            </a:r>
          </a:p>
          <a:p>
            <a:r>
              <a:rPr lang="en-GB" sz="1800" b="0" dirty="0">
                <a:latin typeface="Apple Braille" charset="0"/>
                <a:ea typeface="Apple Braille" charset="0"/>
                <a:cs typeface="Apple Braille" charset="0"/>
              </a:rPr>
              <a:t>Experience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26621" y="161217"/>
            <a:ext cx="150656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lvl1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lvl1pPr>
          </a:lstStyle>
          <a:p>
            <a:r>
              <a:rPr lang="en-GB" sz="2000" b="1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Benefits</a:t>
            </a:r>
            <a:endParaRPr lang="en-GB" sz="20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4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started?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2579716"/>
            <a:ext cx="1817717" cy="1817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27" y="2579716"/>
            <a:ext cx="1753259" cy="1935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56" y="1522615"/>
            <a:ext cx="2563217" cy="4099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979" y="1522617"/>
            <a:ext cx="2563751" cy="409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36" y="1530012"/>
            <a:ext cx="2569560" cy="40994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9834" y="1870364"/>
            <a:ext cx="1751383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lvl1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lvl1pPr>
          </a:lstStyle>
          <a:p>
            <a:r>
              <a:rPr lang="en-GB" sz="1867" b="1"/>
              <a:t>Angular Camp</a:t>
            </a:r>
            <a:endParaRPr lang="en-GB" sz="1867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13002" y="4834768"/>
            <a:ext cx="1751383" cy="574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lvl1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lvl1pPr>
          </a:lstStyle>
          <a:p>
            <a:r>
              <a:rPr lang="en-GB" sz="1867" b="1" dirty="0"/>
              <a:t>January 2016</a:t>
            </a:r>
          </a:p>
          <a:p>
            <a:r>
              <a:rPr lang="en-GB" sz="1867" b="1" dirty="0" err="1" smtClean="0"/>
              <a:t>NativeScript</a:t>
            </a:r>
            <a:r>
              <a:rPr lang="en-GB" sz="1867" b="1" dirty="0" smtClean="0"/>
              <a:t> </a:t>
            </a:r>
            <a:r>
              <a:rPr lang="en-GB" sz="1867" b="1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81056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use </a:t>
            </a:r>
            <a:r>
              <a:rPr lang="en-US" dirty="0" err="1" smtClean="0"/>
              <a:t>NativeScript</a:t>
            </a:r>
            <a:r>
              <a:rPr lang="en-US" dirty="0" smtClean="0"/>
              <a:t> vs Webview?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1" y="2495778"/>
            <a:ext cx="2960255" cy="2123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237" y="2495504"/>
            <a:ext cx="2923209" cy="2031200"/>
          </a:xfrm>
          <a:prstGeom prst="rect">
            <a:avLst/>
          </a:prstGeom>
        </p:spPr>
      </p:pic>
      <p:pic>
        <p:nvPicPr>
          <p:cNvPr id="10" name="fast-ch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8400" y="1291949"/>
            <a:ext cx="3051649" cy="5423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9834" y="1870365"/>
            <a:ext cx="3553621" cy="28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lvl1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lvl1pPr>
          </a:lstStyle>
          <a:p>
            <a:r>
              <a:rPr lang="en-GB" sz="1867" b="1" dirty="0"/>
              <a:t>We </a:t>
            </a:r>
            <a:r>
              <a:rPr lang="en-GB" sz="1867" b="1" dirty="0" smtClean="0"/>
              <a:t>picked two </a:t>
            </a:r>
            <a:r>
              <a:rPr lang="en-GB" sz="1867" b="1" dirty="0"/>
              <a:t>main reasons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41854" y="3223846"/>
            <a:ext cx="1751383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>
              <a:defRPr lang="en-US"/>
            </a:defPPr>
            <a:lvl1pPr marR="0" lvl="0" indent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en-GB" dirty="0"/>
              <a:t>March 2016</a:t>
            </a:r>
          </a:p>
          <a:p>
            <a:r>
              <a:rPr lang="en-GB" dirty="0" err="1" smtClean="0"/>
              <a:t>NativeScript</a:t>
            </a:r>
            <a:r>
              <a:rPr lang="en-GB" dirty="0" smtClean="0"/>
              <a:t> </a:t>
            </a:r>
            <a:r>
              <a:rPr lang="en-GB" dirty="0"/>
              <a:t>1.7</a:t>
            </a:r>
          </a:p>
        </p:txBody>
      </p:sp>
    </p:spTree>
    <p:extLst>
      <p:ext uri="{BB962C8B-B14F-4D97-AF65-F5344CB8AC3E}">
        <p14:creationId xmlns:p14="http://schemas.microsoft.com/office/powerpoint/2010/main" val="173615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19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business focused app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9874" y="1776088"/>
            <a:ext cx="4035694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lvl1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Easy Trading 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concept App for our 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13E7F"/>
                </a:solidFill>
                <a:effectLst/>
                <a:uLnTx/>
                <a:uFillTx/>
                <a:latin typeface="Arial"/>
              </a:rPr>
              <a:t>Digital Banking Laboratory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213E7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15967" y="3257451"/>
            <a:ext cx="1313537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lvl1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May 2016</a:t>
            </a:r>
          </a:p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Nativescript</a:t>
            </a: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2.0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3704" r="10014" b="2125"/>
          <a:stretch/>
        </p:blipFill>
        <p:spPr>
          <a:xfrm>
            <a:off x="659874" y="2602389"/>
            <a:ext cx="5153891" cy="2871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61" y="2104388"/>
            <a:ext cx="1559801" cy="282955"/>
          </a:xfrm>
          <a:prstGeom prst="rect">
            <a:avLst/>
          </a:prstGeom>
        </p:spPr>
      </p:pic>
      <p:pic>
        <p:nvPicPr>
          <p:cNvPr id="4" name="ScreenRecord_2016-05-05-12-21-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468" y="-4763"/>
            <a:ext cx="12200468" cy="68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8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00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" y="467360"/>
            <a:ext cx="6895713" cy="577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9162" y="792480"/>
            <a:ext cx="3643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Join </a:t>
            </a:r>
            <a:r>
              <a:rPr lang="en-US" sz="28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the growing NativeScript </a:t>
            </a:r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community on Slack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08" y="2333337"/>
            <a:ext cx="2794000" cy="279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21331" y="5283199"/>
            <a:ext cx="4451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venir Medium" charset="0"/>
                <a:ea typeface="Avenir Medium" charset="0"/>
                <a:cs typeface="Avenir Medium" charset="0"/>
              </a:rPr>
              <a:t>bit.ly</a:t>
            </a:r>
            <a:r>
              <a:rPr lang="en-US" sz="3200" dirty="0">
                <a:latin typeface="Avenir Medium" charset="0"/>
                <a:ea typeface="Avenir Medium" charset="0"/>
                <a:cs typeface="Avenir Medium" charset="0"/>
              </a:rPr>
              <a:t>/</a:t>
            </a:r>
            <a:r>
              <a:rPr lang="en-US" sz="3200" dirty="0" err="1">
                <a:latin typeface="Avenir Medium" charset="0"/>
                <a:ea typeface="Avenir Medium" charset="0"/>
                <a:cs typeface="Avenir Medium" charset="0"/>
              </a:rPr>
              <a:t>nativescript</a:t>
            </a:r>
            <a:r>
              <a:rPr lang="en-US" sz="3200" dirty="0">
                <a:latin typeface="Avenir Medium" charset="0"/>
                <a:ea typeface="Avenir Medium" charset="0"/>
                <a:cs typeface="Avenir Medium" charset="0"/>
              </a:rPr>
              <a:t>-slack</a:t>
            </a:r>
          </a:p>
        </p:txBody>
      </p:sp>
    </p:spTree>
    <p:extLst>
      <p:ext uri="{BB962C8B-B14F-4D97-AF65-F5344CB8AC3E}">
        <p14:creationId xmlns:p14="http://schemas.microsoft.com/office/powerpoint/2010/main" val="21233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88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https://www.nativescript.org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and click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0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algn="ctr"/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twitter.com</a:t>
            </a:r>
            <a:r>
              <a:rPr lang="en-US" dirty="0" smtClean="0"/>
              <a:t>/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4" y="1299848"/>
            <a:ext cx="8823156" cy="57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~30 minutes</a:t>
            </a:r>
          </a:p>
          <a:p>
            <a:r>
              <a:rPr lang="en-US" dirty="0" smtClean="0"/>
              <a:t>Installation?</a:t>
            </a:r>
          </a:p>
          <a:p>
            <a:pPr lvl="1"/>
            <a:r>
              <a:rPr lang="en-US" dirty="0" smtClean="0"/>
              <a:t>~10 minutes</a:t>
            </a:r>
          </a:p>
          <a:p>
            <a:r>
              <a:rPr lang="en-US" dirty="0" smtClean="0"/>
              <a:t>Hands-on guide</a:t>
            </a:r>
          </a:p>
          <a:p>
            <a:pPr lvl="1"/>
            <a:r>
              <a:rPr lang="en-US" dirty="0" smtClean="0"/>
              <a:t>~1 hour</a:t>
            </a:r>
          </a:p>
          <a:p>
            <a:r>
              <a:rPr lang="en-US" dirty="0" smtClean="0"/>
              <a:t>Final Q&amp;A</a:t>
            </a:r>
          </a:p>
          <a:p>
            <a:pPr lvl="1"/>
            <a:r>
              <a:rPr lang="en-US" dirty="0" smtClean="0"/>
              <a:t>~10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19" y="2105652"/>
            <a:ext cx="2397163" cy="26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2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Created and supported by </a:t>
            </a:r>
            <a:r>
              <a:rPr lang="en-US" dirty="0" err="1" smtClean="0"/>
              <a:t>Telerik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63" y="1386919"/>
            <a:ext cx="12192000" cy="49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Delivering on the overdue promise of “hybrid.”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5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Hybrid Promise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1926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Web</a:t>
            </a:r>
          </a:p>
        </p:txBody>
      </p:sp>
      <p:sp>
        <p:nvSpPr>
          <p:cNvPr id="7" name="Oval 6"/>
          <p:cNvSpPr/>
          <p:nvPr/>
        </p:nvSpPr>
        <p:spPr>
          <a:xfrm>
            <a:off x="9280902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2171" y="2169763"/>
            <a:ext cx="5873856" cy="2030279"/>
            <a:chOff x="3022171" y="2169763"/>
            <a:chExt cx="5873856" cy="2030279"/>
          </a:xfrm>
        </p:grpSpPr>
        <p:sp>
          <p:nvSpPr>
            <p:cNvPr id="8" name="Oval 7"/>
            <p:cNvSpPr/>
            <p:nvPr/>
          </p:nvSpPr>
          <p:spPr>
            <a:xfrm>
              <a:off x="4932445" y="2169763"/>
              <a:ext cx="2030279" cy="2030279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Hybrid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022171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330699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228773" y="4393151"/>
            <a:ext cx="2464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Reach</a:t>
            </a:r>
          </a:p>
          <a:p>
            <a:r>
              <a:rPr lang="en-US" sz="2400" dirty="0"/>
              <a:t>Code/Skill </a:t>
            </a:r>
            <a:r>
              <a:rPr lang="en-US" sz="2400" dirty="0" smtClean="0"/>
              <a:t>Reuse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17072" y="4393151"/>
            <a:ext cx="2955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Richness</a:t>
            </a:r>
          </a:p>
          <a:p>
            <a:pPr algn="r"/>
            <a:r>
              <a:rPr lang="en-US" sz="2400" dirty="0"/>
              <a:t>Premium experience</a:t>
            </a:r>
          </a:p>
          <a:p>
            <a:pPr algn="r"/>
            <a:r>
              <a:rPr lang="en-US" sz="2400" dirty="0"/>
              <a:t>Device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1883" y="453165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Best of both?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8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73" y="111512"/>
            <a:ext cx="8916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7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43"/>
          <p:cNvCxnSpPr/>
          <p:nvPr/>
        </p:nvCxnSpPr>
        <p:spPr>
          <a:xfrm>
            <a:off x="604659" y="3449319"/>
            <a:ext cx="10619999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131014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620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227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833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5440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9241" y="2283350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Early prototypes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330" y="2283350"/>
            <a:ext cx="157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“Core” engineering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89529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Public launch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743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Adoption ramp-up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6905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Mass adoption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87409" y="1632858"/>
            <a:ext cx="1899693" cy="3461657"/>
          </a:xfrm>
          <a:prstGeom prst="rect">
            <a:avLst/>
          </a:prstGeom>
          <a:noFill/>
          <a:ln w="571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24665" y="5742589"/>
            <a:ext cx="279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65582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7191" y="2545423"/>
            <a:ext cx="9410296" cy="2760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an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open source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framework for building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truly native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mobile apps with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JavaScript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. Use web skills, </a:t>
            </a:r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like </a:t>
            </a:r>
            <a:r>
              <a:rPr lang="en-US" sz="3467" dirty="0" err="1" smtClean="0">
                <a:latin typeface="Avenir Book" charset="0"/>
                <a:ea typeface="Avenir Book" charset="0"/>
                <a:cs typeface="Avenir Book" charset="0"/>
              </a:rPr>
              <a:t>TypeScript</a:t>
            </a:r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Angular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 and CSS, and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get native UI and performance</a:t>
            </a:r>
            <a:r>
              <a:rPr lang="en-US" sz="3467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on iOS and Android.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2154" y="1502228"/>
            <a:ext cx="4155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 is</a:t>
            </a:r>
            <a:r>
              <a:rPr lang="is-I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n-US" sz="4000" dirty="0" smtClean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6673</TotalTime>
  <Words>402</Words>
  <Application>Microsoft Macintosh PowerPoint</Application>
  <PresentationFormat>Widescreen</PresentationFormat>
  <Paragraphs>111</Paragraphs>
  <Slides>30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Apple Braille</vt:lpstr>
      <vt:lpstr>Arial</vt:lpstr>
      <vt:lpstr>Avenir Book</vt:lpstr>
      <vt:lpstr>Avenir Heavy</vt:lpstr>
      <vt:lpstr>Avenir Light</vt:lpstr>
      <vt:lpstr>Avenir Medium</vt:lpstr>
      <vt:lpstr>Avenir Roman</vt:lpstr>
      <vt:lpstr>Calibri</vt:lpstr>
      <vt:lpstr>Consolas</vt:lpstr>
      <vt:lpstr>Helvetica Neue</vt:lpstr>
      <vt:lpstr>Lato</vt:lpstr>
      <vt:lpstr>MS PGothic</vt:lpstr>
      <vt:lpstr>Open Sans</vt:lpstr>
      <vt:lpstr>Roboto Light</vt:lpstr>
      <vt:lpstr>NativeScript</vt:lpstr>
      <vt:lpstr>NativeScript &amp; Angular 2</vt:lpstr>
      <vt:lpstr>PowerPoint Presentation</vt:lpstr>
      <vt:lpstr>Agenda</vt:lpstr>
      <vt:lpstr>Created and supported by Telerik</vt:lpstr>
      <vt:lpstr>PowerPoint Presentation</vt:lpstr>
      <vt:lpstr>Hybrid Promise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NativeScript file module</vt:lpstr>
      <vt:lpstr>The same approach works for the UI</vt:lpstr>
      <vt:lpstr>NativeScript Modules—There are a lot</vt:lpstr>
      <vt:lpstr>PowerPoint Presentation</vt:lpstr>
      <vt:lpstr>Our vision</vt:lpstr>
      <vt:lpstr>How we started?</vt:lpstr>
      <vt:lpstr>Why to use NativeScript vs Webview?</vt:lpstr>
      <vt:lpstr>Our first business focused app</vt:lpstr>
      <vt:lpstr>PowerPoint Presentation</vt:lpstr>
      <vt:lpstr>PowerPoint Presentation</vt:lpstr>
      <vt:lpstr>Hands-on workshop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120</cp:revision>
  <dcterms:created xsi:type="dcterms:W3CDTF">2016-04-07T02:45:18Z</dcterms:created>
  <dcterms:modified xsi:type="dcterms:W3CDTF">2016-05-25T13:13:40Z</dcterms:modified>
</cp:coreProperties>
</file>